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AB7E7-2F36-4135-B32D-ED09DC0AEAB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BFE3D3-7391-4768-9856-B8633C1350BB}">
      <dgm:prSet phldrT="[Text]"/>
      <dgm:spPr/>
      <dgm:t>
        <a:bodyPr/>
        <a:lstStyle/>
        <a:p>
          <a:r>
            <a:rPr lang="en-US" dirty="0" smtClean="0"/>
            <a:t>Lungs</a:t>
          </a:r>
          <a:endParaRPr lang="en-US" dirty="0"/>
        </a:p>
      </dgm:t>
    </dgm:pt>
    <dgm:pt modelId="{A004FF54-E3BB-4149-A3ED-11E2FE56174D}" type="parTrans" cxnId="{A1E15CC8-B3A1-4C51-A8FC-55AC27342FBA}">
      <dgm:prSet/>
      <dgm:spPr/>
      <dgm:t>
        <a:bodyPr/>
        <a:lstStyle/>
        <a:p>
          <a:endParaRPr lang="en-US"/>
        </a:p>
      </dgm:t>
    </dgm:pt>
    <dgm:pt modelId="{AFD1A951-3447-4133-9E88-FD16D2758654}" type="sibTrans" cxnId="{A1E15CC8-B3A1-4C51-A8FC-55AC27342FBA}">
      <dgm:prSet/>
      <dgm:spPr/>
      <dgm:t>
        <a:bodyPr/>
        <a:lstStyle/>
        <a:p>
          <a:endParaRPr lang="en-US"/>
        </a:p>
      </dgm:t>
    </dgm:pt>
    <dgm:pt modelId="{B9D0A424-FB04-4713-AD18-F6158DAC58D1}">
      <dgm:prSet phldrT="[Text]"/>
      <dgm:spPr/>
      <dgm:t>
        <a:bodyPr/>
        <a:lstStyle/>
        <a:p>
          <a:r>
            <a:rPr lang="en-US" dirty="0" smtClean="0"/>
            <a:t>Alveoli Sacs</a:t>
          </a:r>
          <a:endParaRPr lang="en-US" dirty="0"/>
        </a:p>
      </dgm:t>
    </dgm:pt>
    <dgm:pt modelId="{59008F62-A619-4748-95B5-771424D901FA}" type="parTrans" cxnId="{AA120438-6ED7-41F2-95CB-4C9948B25C96}">
      <dgm:prSet/>
      <dgm:spPr/>
      <dgm:t>
        <a:bodyPr/>
        <a:lstStyle/>
        <a:p>
          <a:endParaRPr lang="en-US"/>
        </a:p>
      </dgm:t>
    </dgm:pt>
    <dgm:pt modelId="{34FE8416-679C-4CED-B11A-241E2C01C3A5}" type="sibTrans" cxnId="{AA120438-6ED7-41F2-95CB-4C9948B25C96}">
      <dgm:prSet/>
      <dgm:spPr/>
      <dgm:t>
        <a:bodyPr/>
        <a:lstStyle/>
        <a:p>
          <a:endParaRPr lang="en-US"/>
        </a:p>
      </dgm:t>
    </dgm:pt>
    <dgm:pt modelId="{F9E3566D-DCDF-42E1-A32E-18766C7124B3}">
      <dgm:prSet phldrT="[Text]"/>
      <dgm:spPr/>
      <dgm:t>
        <a:bodyPr/>
        <a:lstStyle/>
        <a:p>
          <a:r>
            <a:rPr lang="en-US" dirty="0" smtClean="0"/>
            <a:t>Capillaries</a:t>
          </a:r>
          <a:endParaRPr lang="en-US" dirty="0"/>
        </a:p>
      </dgm:t>
    </dgm:pt>
    <dgm:pt modelId="{B420EF03-4727-4FB0-9604-7782DAA0610A}" type="parTrans" cxnId="{1D6A5892-54D1-4107-9002-A4CAA6B6B86C}">
      <dgm:prSet/>
      <dgm:spPr/>
      <dgm:t>
        <a:bodyPr/>
        <a:lstStyle/>
        <a:p>
          <a:endParaRPr lang="en-US"/>
        </a:p>
      </dgm:t>
    </dgm:pt>
    <dgm:pt modelId="{32930F6C-9216-4EDE-A4B3-E368300859BD}" type="sibTrans" cxnId="{1D6A5892-54D1-4107-9002-A4CAA6B6B86C}">
      <dgm:prSet/>
      <dgm:spPr/>
      <dgm:t>
        <a:bodyPr/>
        <a:lstStyle/>
        <a:p>
          <a:endParaRPr lang="en-US"/>
        </a:p>
      </dgm:t>
    </dgm:pt>
    <dgm:pt modelId="{98CDA161-23C5-4C15-9D8C-8D712C83526D}">
      <dgm:prSet/>
      <dgm:spPr/>
      <dgm:t>
        <a:bodyPr/>
        <a:lstStyle/>
        <a:p>
          <a:r>
            <a:rPr lang="en-US" dirty="0" smtClean="0"/>
            <a:t>Blood Cells</a:t>
          </a:r>
          <a:endParaRPr lang="en-US" dirty="0"/>
        </a:p>
      </dgm:t>
    </dgm:pt>
    <dgm:pt modelId="{40698AED-C80C-44CE-B61C-60D0C44D618C}" type="parTrans" cxnId="{A8841873-9C47-4A5D-8064-C217DDC39A55}">
      <dgm:prSet/>
      <dgm:spPr/>
      <dgm:t>
        <a:bodyPr/>
        <a:lstStyle/>
        <a:p>
          <a:endParaRPr lang="en-US"/>
        </a:p>
      </dgm:t>
    </dgm:pt>
    <dgm:pt modelId="{C937A279-BB84-4E47-B480-EAB689BD9B14}" type="sibTrans" cxnId="{A8841873-9C47-4A5D-8064-C217DDC39A55}">
      <dgm:prSet/>
      <dgm:spPr/>
      <dgm:t>
        <a:bodyPr/>
        <a:lstStyle/>
        <a:p>
          <a:endParaRPr lang="en-US"/>
        </a:p>
      </dgm:t>
    </dgm:pt>
    <dgm:pt modelId="{1992ADDF-BA8B-4AEA-B2CB-0F68C86B48D4}" type="pres">
      <dgm:prSet presAssocID="{425AB7E7-2F36-4135-B32D-ED09DC0AEAB3}" presName="Name0" presStyleCnt="0">
        <dgm:presLayoutVars>
          <dgm:dir/>
          <dgm:resizeHandles val="exact"/>
        </dgm:presLayoutVars>
      </dgm:prSet>
      <dgm:spPr/>
    </dgm:pt>
    <dgm:pt modelId="{261ADC4D-92A4-4E91-BC1B-E7EC41975966}" type="pres">
      <dgm:prSet presAssocID="{21BFE3D3-7391-4768-9856-B8633C1350BB}" presName="node" presStyleLbl="node1" presStyleIdx="0" presStyleCnt="4" custLinFactY="59841" custLinFactNeighborX="2960" custLinFactNeighborY="100000">
        <dgm:presLayoutVars>
          <dgm:bulletEnabled val="1"/>
        </dgm:presLayoutVars>
      </dgm:prSet>
      <dgm:spPr/>
    </dgm:pt>
    <dgm:pt modelId="{92527418-5E2D-47AB-9090-394E891FDC1B}" type="pres">
      <dgm:prSet presAssocID="{AFD1A951-3447-4133-9E88-FD16D2758654}" presName="sibTrans" presStyleLbl="sibTrans2D1" presStyleIdx="0" presStyleCnt="3"/>
      <dgm:spPr/>
    </dgm:pt>
    <dgm:pt modelId="{4006BA16-56D2-448E-8AEB-8CDD28289ED1}" type="pres">
      <dgm:prSet presAssocID="{AFD1A951-3447-4133-9E88-FD16D2758654}" presName="connectorText" presStyleLbl="sibTrans2D1" presStyleIdx="0" presStyleCnt="3"/>
      <dgm:spPr/>
    </dgm:pt>
    <dgm:pt modelId="{22E0B972-05FB-4A72-8F22-9FE6E94C38B7}" type="pres">
      <dgm:prSet presAssocID="{B9D0A424-FB04-4713-AD18-F6158DAC58D1}" presName="node" presStyleLbl="node1" presStyleIdx="1" presStyleCnt="4" custLinFactY="56825" custLinFactNeighborX="-105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9C3B6-0B3F-41A4-9AB8-C543191486AB}" type="pres">
      <dgm:prSet presAssocID="{34FE8416-679C-4CED-B11A-241E2C01C3A5}" presName="sibTrans" presStyleLbl="sibTrans2D1" presStyleIdx="1" presStyleCnt="3"/>
      <dgm:spPr/>
    </dgm:pt>
    <dgm:pt modelId="{CB0BF457-59AC-4319-B8A0-16EC36FEC1B4}" type="pres">
      <dgm:prSet presAssocID="{34FE8416-679C-4CED-B11A-241E2C01C3A5}" presName="connectorText" presStyleLbl="sibTrans2D1" presStyleIdx="1" presStyleCnt="3"/>
      <dgm:spPr/>
    </dgm:pt>
    <dgm:pt modelId="{866F1C44-074C-430A-8FC3-B3C06119352C}" type="pres">
      <dgm:prSet presAssocID="{F9E3566D-DCDF-42E1-A32E-18766C7124B3}" presName="node" presStyleLbl="node1" presStyleIdx="2" presStyleCnt="4" custLinFactY="56825" custLinFactNeighborX="-4524" custLinFactNeighborY="100000">
        <dgm:presLayoutVars>
          <dgm:bulletEnabled val="1"/>
        </dgm:presLayoutVars>
      </dgm:prSet>
      <dgm:spPr/>
    </dgm:pt>
    <dgm:pt modelId="{E265E52A-166E-4724-A30C-2DDFC1118BEE}" type="pres">
      <dgm:prSet presAssocID="{32930F6C-9216-4EDE-A4B3-E368300859BD}" presName="sibTrans" presStyleLbl="sibTrans2D1" presStyleIdx="2" presStyleCnt="3"/>
      <dgm:spPr/>
    </dgm:pt>
    <dgm:pt modelId="{F45457B7-A2B0-4751-A731-7804E078CF16}" type="pres">
      <dgm:prSet presAssocID="{32930F6C-9216-4EDE-A4B3-E368300859BD}" presName="connectorText" presStyleLbl="sibTrans2D1" presStyleIdx="2" presStyleCnt="3"/>
      <dgm:spPr/>
    </dgm:pt>
    <dgm:pt modelId="{FF5028C4-914D-4D41-A4DD-AF7D996E3E69}" type="pres">
      <dgm:prSet presAssocID="{98CDA161-23C5-4C15-9D8C-8D712C83526D}" presName="node" presStyleLbl="node1" presStyleIdx="3" presStyleCnt="4" custLinFactY="60745" custLinFactNeighborX="-30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20438-6ED7-41F2-95CB-4C9948B25C96}" srcId="{425AB7E7-2F36-4135-B32D-ED09DC0AEAB3}" destId="{B9D0A424-FB04-4713-AD18-F6158DAC58D1}" srcOrd="1" destOrd="0" parTransId="{59008F62-A619-4748-95B5-771424D901FA}" sibTransId="{34FE8416-679C-4CED-B11A-241E2C01C3A5}"/>
    <dgm:cxn modelId="{A1E15CC8-B3A1-4C51-A8FC-55AC27342FBA}" srcId="{425AB7E7-2F36-4135-B32D-ED09DC0AEAB3}" destId="{21BFE3D3-7391-4768-9856-B8633C1350BB}" srcOrd="0" destOrd="0" parTransId="{A004FF54-E3BB-4149-A3ED-11E2FE56174D}" sibTransId="{AFD1A951-3447-4133-9E88-FD16D2758654}"/>
    <dgm:cxn modelId="{07F8C7C3-B50C-435D-BF42-19899C9F8E5D}" type="presOf" srcId="{21BFE3D3-7391-4768-9856-B8633C1350BB}" destId="{261ADC4D-92A4-4E91-BC1B-E7EC41975966}" srcOrd="0" destOrd="0" presId="urn:microsoft.com/office/officeart/2005/8/layout/process1"/>
    <dgm:cxn modelId="{94A37B8A-0526-49B4-B815-406B2A5524FA}" type="presOf" srcId="{F9E3566D-DCDF-42E1-A32E-18766C7124B3}" destId="{866F1C44-074C-430A-8FC3-B3C06119352C}" srcOrd="0" destOrd="0" presId="urn:microsoft.com/office/officeart/2005/8/layout/process1"/>
    <dgm:cxn modelId="{E155EB24-AC62-4515-B8CC-9E17448C3013}" type="presOf" srcId="{32930F6C-9216-4EDE-A4B3-E368300859BD}" destId="{E265E52A-166E-4724-A30C-2DDFC1118BEE}" srcOrd="0" destOrd="0" presId="urn:microsoft.com/office/officeart/2005/8/layout/process1"/>
    <dgm:cxn modelId="{1D6A5892-54D1-4107-9002-A4CAA6B6B86C}" srcId="{425AB7E7-2F36-4135-B32D-ED09DC0AEAB3}" destId="{F9E3566D-DCDF-42E1-A32E-18766C7124B3}" srcOrd="2" destOrd="0" parTransId="{B420EF03-4727-4FB0-9604-7782DAA0610A}" sibTransId="{32930F6C-9216-4EDE-A4B3-E368300859BD}"/>
    <dgm:cxn modelId="{4903FB85-B737-4530-8C3D-9C3B3C39595C}" type="presOf" srcId="{34FE8416-679C-4CED-B11A-241E2C01C3A5}" destId="{6E69C3B6-0B3F-41A4-9AB8-C543191486AB}" srcOrd="0" destOrd="0" presId="urn:microsoft.com/office/officeart/2005/8/layout/process1"/>
    <dgm:cxn modelId="{3C1C4D3C-E364-4E22-B55B-28E6C24EE089}" type="presOf" srcId="{B9D0A424-FB04-4713-AD18-F6158DAC58D1}" destId="{22E0B972-05FB-4A72-8F22-9FE6E94C38B7}" srcOrd="0" destOrd="0" presId="urn:microsoft.com/office/officeart/2005/8/layout/process1"/>
    <dgm:cxn modelId="{9724175C-C2A8-4B30-8673-343BDD67E068}" type="presOf" srcId="{34FE8416-679C-4CED-B11A-241E2C01C3A5}" destId="{CB0BF457-59AC-4319-B8A0-16EC36FEC1B4}" srcOrd="1" destOrd="0" presId="urn:microsoft.com/office/officeart/2005/8/layout/process1"/>
    <dgm:cxn modelId="{B8608AA0-E831-43C2-93D9-BE4315486930}" type="presOf" srcId="{AFD1A951-3447-4133-9E88-FD16D2758654}" destId="{92527418-5E2D-47AB-9090-394E891FDC1B}" srcOrd="0" destOrd="0" presId="urn:microsoft.com/office/officeart/2005/8/layout/process1"/>
    <dgm:cxn modelId="{4B016785-29A4-42EE-9950-E9515D9123B6}" type="presOf" srcId="{AFD1A951-3447-4133-9E88-FD16D2758654}" destId="{4006BA16-56D2-448E-8AEB-8CDD28289ED1}" srcOrd="1" destOrd="0" presId="urn:microsoft.com/office/officeart/2005/8/layout/process1"/>
    <dgm:cxn modelId="{A8841873-9C47-4A5D-8064-C217DDC39A55}" srcId="{425AB7E7-2F36-4135-B32D-ED09DC0AEAB3}" destId="{98CDA161-23C5-4C15-9D8C-8D712C83526D}" srcOrd="3" destOrd="0" parTransId="{40698AED-C80C-44CE-B61C-60D0C44D618C}" sibTransId="{C937A279-BB84-4E47-B480-EAB689BD9B14}"/>
    <dgm:cxn modelId="{A7B6EEA6-22D9-4A8F-95BD-04A0029044E0}" type="presOf" srcId="{98CDA161-23C5-4C15-9D8C-8D712C83526D}" destId="{FF5028C4-914D-4D41-A4DD-AF7D996E3E69}" srcOrd="0" destOrd="0" presId="urn:microsoft.com/office/officeart/2005/8/layout/process1"/>
    <dgm:cxn modelId="{3D296E45-9093-4F07-A9EE-15C453100615}" type="presOf" srcId="{425AB7E7-2F36-4135-B32D-ED09DC0AEAB3}" destId="{1992ADDF-BA8B-4AEA-B2CB-0F68C86B48D4}" srcOrd="0" destOrd="0" presId="urn:microsoft.com/office/officeart/2005/8/layout/process1"/>
    <dgm:cxn modelId="{A34270C7-9C46-4021-B0BA-9CAFA6D79E21}" type="presOf" srcId="{32930F6C-9216-4EDE-A4B3-E368300859BD}" destId="{F45457B7-A2B0-4751-A731-7804E078CF16}" srcOrd="1" destOrd="0" presId="urn:microsoft.com/office/officeart/2005/8/layout/process1"/>
    <dgm:cxn modelId="{B046FAFC-48B9-44AD-AA1D-92FC8EF16166}" type="presParOf" srcId="{1992ADDF-BA8B-4AEA-B2CB-0F68C86B48D4}" destId="{261ADC4D-92A4-4E91-BC1B-E7EC41975966}" srcOrd="0" destOrd="0" presId="urn:microsoft.com/office/officeart/2005/8/layout/process1"/>
    <dgm:cxn modelId="{2B6EA223-3AB1-486C-8B80-62205793C5B4}" type="presParOf" srcId="{1992ADDF-BA8B-4AEA-B2CB-0F68C86B48D4}" destId="{92527418-5E2D-47AB-9090-394E891FDC1B}" srcOrd="1" destOrd="0" presId="urn:microsoft.com/office/officeart/2005/8/layout/process1"/>
    <dgm:cxn modelId="{7420D1C6-863A-49AE-935F-2F895C8215C2}" type="presParOf" srcId="{92527418-5E2D-47AB-9090-394E891FDC1B}" destId="{4006BA16-56D2-448E-8AEB-8CDD28289ED1}" srcOrd="0" destOrd="0" presId="urn:microsoft.com/office/officeart/2005/8/layout/process1"/>
    <dgm:cxn modelId="{1C613FD8-B336-4CD6-8B8B-7D7352D722DF}" type="presParOf" srcId="{1992ADDF-BA8B-4AEA-B2CB-0F68C86B48D4}" destId="{22E0B972-05FB-4A72-8F22-9FE6E94C38B7}" srcOrd="2" destOrd="0" presId="urn:microsoft.com/office/officeart/2005/8/layout/process1"/>
    <dgm:cxn modelId="{40717E1C-FFAE-41AB-9C00-CDE7271971E4}" type="presParOf" srcId="{1992ADDF-BA8B-4AEA-B2CB-0F68C86B48D4}" destId="{6E69C3B6-0B3F-41A4-9AB8-C543191486AB}" srcOrd="3" destOrd="0" presId="urn:microsoft.com/office/officeart/2005/8/layout/process1"/>
    <dgm:cxn modelId="{2385F4CC-9D69-4401-9233-A1B422E4DE99}" type="presParOf" srcId="{6E69C3B6-0B3F-41A4-9AB8-C543191486AB}" destId="{CB0BF457-59AC-4319-B8A0-16EC36FEC1B4}" srcOrd="0" destOrd="0" presId="urn:microsoft.com/office/officeart/2005/8/layout/process1"/>
    <dgm:cxn modelId="{EB0CDB72-B79A-4712-AAD8-8173F1F42D90}" type="presParOf" srcId="{1992ADDF-BA8B-4AEA-B2CB-0F68C86B48D4}" destId="{866F1C44-074C-430A-8FC3-B3C06119352C}" srcOrd="4" destOrd="0" presId="urn:microsoft.com/office/officeart/2005/8/layout/process1"/>
    <dgm:cxn modelId="{C51847F3-1A99-4BFF-B477-321B28A9B3FB}" type="presParOf" srcId="{1992ADDF-BA8B-4AEA-B2CB-0F68C86B48D4}" destId="{E265E52A-166E-4724-A30C-2DDFC1118BEE}" srcOrd="5" destOrd="0" presId="urn:microsoft.com/office/officeart/2005/8/layout/process1"/>
    <dgm:cxn modelId="{9A6DE56A-C19B-479E-84F1-CF283D60F301}" type="presParOf" srcId="{E265E52A-166E-4724-A30C-2DDFC1118BEE}" destId="{F45457B7-A2B0-4751-A731-7804E078CF16}" srcOrd="0" destOrd="0" presId="urn:microsoft.com/office/officeart/2005/8/layout/process1"/>
    <dgm:cxn modelId="{9D6FF245-74B6-40BA-A68D-68DF7517F80B}" type="presParOf" srcId="{1992ADDF-BA8B-4AEA-B2CB-0F68C86B48D4}" destId="{FF5028C4-914D-4D41-A4DD-AF7D996E3E6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7B1F6-1141-4EE6-9B7E-5B2EC8B67E1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DD8AE0-A2AB-4983-BC10-78B56A4B5D32}">
      <dgm:prSet phldrT="[Text]"/>
      <dgm:spPr/>
      <dgm:t>
        <a:bodyPr/>
        <a:lstStyle/>
        <a:p>
          <a:r>
            <a:rPr lang="en-US" dirty="0" smtClean="0"/>
            <a:t>Blood Cells</a:t>
          </a:r>
          <a:endParaRPr lang="en-US" dirty="0"/>
        </a:p>
      </dgm:t>
    </dgm:pt>
    <dgm:pt modelId="{E9AC5CC2-FFAF-45D5-93FC-2EA70E10BCDE}" type="parTrans" cxnId="{BDFBBA86-0593-4A9D-AB72-52643739C3D4}">
      <dgm:prSet/>
      <dgm:spPr/>
      <dgm:t>
        <a:bodyPr/>
        <a:lstStyle/>
        <a:p>
          <a:endParaRPr lang="en-US"/>
        </a:p>
      </dgm:t>
    </dgm:pt>
    <dgm:pt modelId="{0CA5D632-4338-4B05-BA41-A9CD9E86D327}" type="sibTrans" cxnId="{BDFBBA86-0593-4A9D-AB72-52643739C3D4}">
      <dgm:prSet/>
      <dgm:spPr/>
      <dgm:t>
        <a:bodyPr/>
        <a:lstStyle/>
        <a:p>
          <a:endParaRPr lang="en-US"/>
        </a:p>
      </dgm:t>
    </dgm:pt>
    <dgm:pt modelId="{9C84BA48-E0B6-43D2-A1F2-80F2C67E8AC3}">
      <dgm:prSet phldrT="[Text]"/>
      <dgm:spPr/>
      <dgm:t>
        <a:bodyPr/>
        <a:lstStyle/>
        <a:p>
          <a:r>
            <a:rPr lang="en-US" dirty="0" smtClean="0"/>
            <a:t>Capillaries</a:t>
          </a:r>
          <a:endParaRPr lang="en-US" dirty="0"/>
        </a:p>
      </dgm:t>
    </dgm:pt>
    <dgm:pt modelId="{AB82416F-14CC-407E-A3D8-4693BD400C05}" type="parTrans" cxnId="{659E92F1-E639-43E1-9DBD-02A932F14BA8}">
      <dgm:prSet/>
      <dgm:spPr/>
      <dgm:t>
        <a:bodyPr/>
        <a:lstStyle/>
        <a:p>
          <a:endParaRPr lang="en-US"/>
        </a:p>
      </dgm:t>
    </dgm:pt>
    <dgm:pt modelId="{98DA13C3-5CCB-45F7-9416-27E9DB762970}" type="sibTrans" cxnId="{659E92F1-E639-43E1-9DBD-02A932F14BA8}">
      <dgm:prSet/>
      <dgm:spPr/>
      <dgm:t>
        <a:bodyPr/>
        <a:lstStyle/>
        <a:p>
          <a:endParaRPr lang="en-US"/>
        </a:p>
      </dgm:t>
    </dgm:pt>
    <dgm:pt modelId="{36C7E7E0-147C-4F07-8057-C63F2D57789C}">
      <dgm:prSet phldrT="[Text]"/>
      <dgm:spPr/>
      <dgm:t>
        <a:bodyPr/>
        <a:lstStyle/>
        <a:p>
          <a:r>
            <a:rPr lang="en-US" dirty="0" smtClean="0"/>
            <a:t>Alveoli Sacs</a:t>
          </a:r>
          <a:endParaRPr lang="en-US" dirty="0"/>
        </a:p>
      </dgm:t>
    </dgm:pt>
    <dgm:pt modelId="{4DBD3EE4-B736-4398-8B9A-51F219848496}" type="parTrans" cxnId="{CDE566B9-64D8-4F38-9607-726CA3071C82}">
      <dgm:prSet/>
      <dgm:spPr/>
      <dgm:t>
        <a:bodyPr/>
        <a:lstStyle/>
        <a:p>
          <a:endParaRPr lang="en-US"/>
        </a:p>
      </dgm:t>
    </dgm:pt>
    <dgm:pt modelId="{F329AE91-423A-4FF0-BAF0-69A049E8FA3E}" type="sibTrans" cxnId="{CDE566B9-64D8-4F38-9607-726CA3071C82}">
      <dgm:prSet/>
      <dgm:spPr/>
      <dgm:t>
        <a:bodyPr/>
        <a:lstStyle/>
        <a:p>
          <a:endParaRPr lang="en-US"/>
        </a:p>
      </dgm:t>
    </dgm:pt>
    <dgm:pt modelId="{2FB43B7D-4891-4C0B-9FEC-EA929244B1E2}">
      <dgm:prSet/>
      <dgm:spPr/>
      <dgm:t>
        <a:bodyPr/>
        <a:lstStyle/>
        <a:p>
          <a:r>
            <a:rPr lang="en-US" dirty="0" smtClean="0"/>
            <a:t>Lungs</a:t>
          </a:r>
          <a:endParaRPr lang="en-US" dirty="0"/>
        </a:p>
      </dgm:t>
    </dgm:pt>
    <dgm:pt modelId="{8A8F6F48-440A-4D5C-A7ED-7237BA885184}" type="parTrans" cxnId="{726E9D3D-4DBF-4389-91E8-E4CA6433F977}">
      <dgm:prSet/>
      <dgm:spPr/>
      <dgm:t>
        <a:bodyPr/>
        <a:lstStyle/>
        <a:p>
          <a:endParaRPr lang="en-US"/>
        </a:p>
      </dgm:t>
    </dgm:pt>
    <dgm:pt modelId="{30C9F5FB-9B97-439B-8097-2482E1B6B35A}" type="sibTrans" cxnId="{726E9D3D-4DBF-4389-91E8-E4CA6433F977}">
      <dgm:prSet/>
      <dgm:spPr/>
      <dgm:t>
        <a:bodyPr/>
        <a:lstStyle/>
        <a:p>
          <a:endParaRPr lang="en-US"/>
        </a:p>
      </dgm:t>
    </dgm:pt>
    <dgm:pt modelId="{2E6E2033-FA75-4B68-857A-B991E62CF9F3}" type="pres">
      <dgm:prSet presAssocID="{70B7B1F6-1141-4EE6-9B7E-5B2EC8B67E1B}" presName="Name0" presStyleCnt="0">
        <dgm:presLayoutVars>
          <dgm:dir/>
          <dgm:resizeHandles val="exact"/>
        </dgm:presLayoutVars>
      </dgm:prSet>
      <dgm:spPr/>
    </dgm:pt>
    <dgm:pt modelId="{B68AFE88-0324-4BE4-AA5F-AF6B2062F08C}" type="pres">
      <dgm:prSet presAssocID="{F4DD8AE0-A2AB-4983-BC10-78B56A4B5D32}" presName="node" presStyleLbl="node1" presStyleIdx="0" presStyleCnt="4">
        <dgm:presLayoutVars>
          <dgm:bulletEnabled val="1"/>
        </dgm:presLayoutVars>
      </dgm:prSet>
      <dgm:spPr/>
    </dgm:pt>
    <dgm:pt modelId="{24D1843F-C3FE-43E5-B36C-6229D3825A5E}" type="pres">
      <dgm:prSet presAssocID="{0CA5D632-4338-4B05-BA41-A9CD9E86D327}" presName="sibTrans" presStyleLbl="sibTrans2D1" presStyleIdx="0" presStyleCnt="3"/>
      <dgm:spPr/>
    </dgm:pt>
    <dgm:pt modelId="{F2D3A80F-E122-41D6-BFEE-0D51A7B61065}" type="pres">
      <dgm:prSet presAssocID="{0CA5D632-4338-4B05-BA41-A9CD9E86D327}" presName="connectorText" presStyleLbl="sibTrans2D1" presStyleIdx="0" presStyleCnt="3"/>
      <dgm:spPr/>
    </dgm:pt>
    <dgm:pt modelId="{00DE7233-7045-489E-A828-8A1114ACAFF8}" type="pres">
      <dgm:prSet presAssocID="{9C84BA48-E0B6-43D2-A1F2-80F2C67E8AC3}" presName="node" presStyleLbl="node1" presStyleIdx="1" presStyleCnt="4">
        <dgm:presLayoutVars>
          <dgm:bulletEnabled val="1"/>
        </dgm:presLayoutVars>
      </dgm:prSet>
      <dgm:spPr/>
    </dgm:pt>
    <dgm:pt modelId="{72BF9826-DD29-4293-AD43-66939E0088EC}" type="pres">
      <dgm:prSet presAssocID="{98DA13C3-5CCB-45F7-9416-27E9DB762970}" presName="sibTrans" presStyleLbl="sibTrans2D1" presStyleIdx="1" presStyleCnt="3"/>
      <dgm:spPr/>
    </dgm:pt>
    <dgm:pt modelId="{9D63FCAF-2210-4DF8-9812-0492349B2A1B}" type="pres">
      <dgm:prSet presAssocID="{98DA13C3-5CCB-45F7-9416-27E9DB762970}" presName="connectorText" presStyleLbl="sibTrans2D1" presStyleIdx="1" presStyleCnt="3"/>
      <dgm:spPr/>
    </dgm:pt>
    <dgm:pt modelId="{F9932315-A258-469B-8869-EAD0B67B1D55}" type="pres">
      <dgm:prSet presAssocID="{36C7E7E0-147C-4F07-8057-C63F2D57789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2BE0C-AFF7-4346-BD63-910BF515BB07}" type="pres">
      <dgm:prSet presAssocID="{F329AE91-423A-4FF0-BAF0-69A049E8FA3E}" presName="sibTrans" presStyleLbl="sibTrans2D1" presStyleIdx="2" presStyleCnt="3"/>
      <dgm:spPr/>
    </dgm:pt>
    <dgm:pt modelId="{8028B95B-4EED-42FB-B711-64D08067C1D9}" type="pres">
      <dgm:prSet presAssocID="{F329AE91-423A-4FF0-BAF0-69A049E8FA3E}" presName="connectorText" presStyleLbl="sibTrans2D1" presStyleIdx="2" presStyleCnt="3"/>
      <dgm:spPr/>
    </dgm:pt>
    <dgm:pt modelId="{68E2B50B-E271-4F8C-B66E-F26CE1EAE855}" type="pres">
      <dgm:prSet presAssocID="{2FB43B7D-4891-4C0B-9FEC-EA929244B1E2}" presName="node" presStyleLbl="node1" presStyleIdx="3" presStyleCnt="4">
        <dgm:presLayoutVars>
          <dgm:bulletEnabled val="1"/>
        </dgm:presLayoutVars>
      </dgm:prSet>
      <dgm:spPr/>
    </dgm:pt>
  </dgm:ptLst>
  <dgm:cxnLst>
    <dgm:cxn modelId="{659E92F1-E639-43E1-9DBD-02A932F14BA8}" srcId="{70B7B1F6-1141-4EE6-9B7E-5B2EC8B67E1B}" destId="{9C84BA48-E0B6-43D2-A1F2-80F2C67E8AC3}" srcOrd="1" destOrd="0" parTransId="{AB82416F-14CC-407E-A3D8-4693BD400C05}" sibTransId="{98DA13C3-5CCB-45F7-9416-27E9DB762970}"/>
    <dgm:cxn modelId="{9D852AEA-4137-4E71-8E13-2A8FA6D5E936}" type="presOf" srcId="{0CA5D632-4338-4B05-BA41-A9CD9E86D327}" destId="{F2D3A80F-E122-41D6-BFEE-0D51A7B61065}" srcOrd="1" destOrd="0" presId="urn:microsoft.com/office/officeart/2005/8/layout/process1"/>
    <dgm:cxn modelId="{9D23BA5A-1016-43BF-93AB-8E9DCD0C35C1}" type="presOf" srcId="{0CA5D632-4338-4B05-BA41-A9CD9E86D327}" destId="{24D1843F-C3FE-43E5-B36C-6229D3825A5E}" srcOrd="0" destOrd="0" presId="urn:microsoft.com/office/officeart/2005/8/layout/process1"/>
    <dgm:cxn modelId="{4B4D282D-8717-4728-971F-167F89F937B7}" type="presOf" srcId="{9C84BA48-E0B6-43D2-A1F2-80F2C67E8AC3}" destId="{00DE7233-7045-489E-A828-8A1114ACAFF8}" srcOrd="0" destOrd="0" presId="urn:microsoft.com/office/officeart/2005/8/layout/process1"/>
    <dgm:cxn modelId="{0A1FF569-A0FF-4153-9AAD-BCE19622F221}" type="presOf" srcId="{F4DD8AE0-A2AB-4983-BC10-78B56A4B5D32}" destId="{B68AFE88-0324-4BE4-AA5F-AF6B2062F08C}" srcOrd="0" destOrd="0" presId="urn:microsoft.com/office/officeart/2005/8/layout/process1"/>
    <dgm:cxn modelId="{7536E819-4630-4123-9A0F-7111E579EBE4}" type="presOf" srcId="{36C7E7E0-147C-4F07-8057-C63F2D57789C}" destId="{F9932315-A258-469B-8869-EAD0B67B1D55}" srcOrd="0" destOrd="0" presId="urn:microsoft.com/office/officeart/2005/8/layout/process1"/>
    <dgm:cxn modelId="{8A8A40B6-32FA-4F65-920A-3BBBB116370C}" type="presOf" srcId="{2FB43B7D-4891-4C0B-9FEC-EA929244B1E2}" destId="{68E2B50B-E271-4F8C-B66E-F26CE1EAE855}" srcOrd="0" destOrd="0" presId="urn:microsoft.com/office/officeart/2005/8/layout/process1"/>
    <dgm:cxn modelId="{9F1D2F35-2F19-4317-98A3-432B37D062E0}" type="presOf" srcId="{70B7B1F6-1141-4EE6-9B7E-5B2EC8B67E1B}" destId="{2E6E2033-FA75-4B68-857A-B991E62CF9F3}" srcOrd="0" destOrd="0" presId="urn:microsoft.com/office/officeart/2005/8/layout/process1"/>
    <dgm:cxn modelId="{CDE566B9-64D8-4F38-9607-726CA3071C82}" srcId="{70B7B1F6-1141-4EE6-9B7E-5B2EC8B67E1B}" destId="{36C7E7E0-147C-4F07-8057-C63F2D57789C}" srcOrd="2" destOrd="0" parTransId="{4DBD3EE4-B736-4398-8B9A-51F219848496}" sibTransId="{F329AE91-423A-4FF0-BAF0-69A049E8FA3E}"/>
    <dgm:cxn modelId="{726E9D3D-4DBF-4389-91E8-E4CA6433F977}" srcId="{70B7B1F6-1141-4EE6-9B7E-5B2EC8B67E1B}" destId="{2FB43B7D-4891-4C0B-9FEC-EA929244B1E2}" srcOrd="3" destOrd="0" parTransId="{8A8F6F48-440A-4D5C-A7ED-7237BA885184}" sibTransId="{30C9F5FB-9B97-439B-8097-2482E1B6B35A}"/>
    <dgm:cxn modelId="{AEDB194F-8D68-48EF-BE9A-922E2C2F943D}" type="presOf" srcId="{98DA13C3-5CCB-45F7-9416-27E9DB762970}" destId="{72BF9826-DD29-4293-AD43-66939E0088EC}" srcOrd="0" destOrd="0" presId="urn:microsoft.com/office/officeart/2005/8/layout/process1"/>
    <dgm:cxn modelId="{59AF8710-6411-491D-9531-0DDF505B6C59}" type="presOf" srcId="{F329AE91-423A-4FF0-BAF0-69A049E8FA3E}" destId="{C9E2BE0C-AFF7-4346-BD63-910BF515BB07}" srcOrd="0" destOrd="0" presId="urn:microsoft.com/office/officeart/2005/8/layout/process1"/>
    <dgm:cxn modelId="{43A243D7-D2F2-42FA-91D6-4B44AA44D10E}" type="presOf" srcId="{98DA13C3-5CCB-45F7-9416-27E9DB762970}" destId="{9D63FCAF-2210-4DF8-9812-0492349B2A1B}" srcOrd="1" destOrd="0" presId="urn:microsoft.com/office/officeart/2005/8/layout/process1"/>
    <dgm:cxn modelId="{DD11B78F-7EA1-48BA-A31C-C4D4F387EEC7}" type="presOf" srcId="{F329AE91-423A-4FF0-BAF0-69A049E8FA3E}" destId="{8028B95B-4EED-42FB-B711-64D08067C1D9}" srcOrd="1" destOrd="0" presId="urn:microsoft.com/office/officeart/2005/8/layout/process1"/>
    <dgm:cxn modelId="{BDFBBA86-0593-4A9D-AB72-52643739C3D4}" srcId="{70B7B1F6-1141-4EE6-9B7E-5B2EC8B67E1B}" destId="{F4DD8AE0-A2AB-4983-BC10-78B56A4B5D32}" srcOrd="0" destOrd="0" parTransId="{E9AC5CC2-FFAF-45D5-93FC-2EA70E10BCDE}" sibTransId="{0CA5D632-4338-4B05-BA41-A9CD9E86D327}"/>
    <dgm:cxn modelId="{A4E943E0-7660-49D2-8993-CE28BD831DB8}" type="presParOf" srcId="{2E6E2033-FA75-4B68-857A-B991E62CF9F3}" destId="{B68AFE88-0324-4BE4-AA5F-AF6B2062F08C}" srcOrd="0" destOrd="0" presId="urn:microsoft.com/office/officeart/2005/8/layout/process1"/>
    <dgm:cxn modelId="{498E5963-7075-487E-A99A-9F7DBCC975C3}" type="presParOf" srcId="{2E6E2033-FA75-4B68-857A-B991E62CF9F3}" destId="{24D1843F-C3FE-43E5-B36C-6229D3825A5E}" srcOrd="1" destOrd="0" presId="urn:microsoft.com/office/officeart/2005/8/layout/process1"/>
    <dgm:cxn modelId="{761AE6BD-594E-4D80-85BE-415415BCE064}" type="presParOf" srcId="{24D1843F-C3FE-43E5-B36C-6229D3825A5E}" destId="{F2D3A80F-E122-41D6-BFEE-0D51A7B61065}" srcOrd="0" destOrd="0" presId="urn:microsoft.com/office/officeart/2005/8/layout/process1"/>
    <dgm:cxn modelId="{D2D56BE3-7EBF-4489-BB04-7C5C4ED17133}" type="presParOf" srcId="{2E6E2033-FA75-4B68-857A-B991E62CF9F3}" destId="{00DE7233-7045-489E-A828-8A1114ACAFF8}" srcOrd="2" destOrd="0" presId="urn:microsoft.com/office/officeart/2005/8/layout/process1"/>
    <dgm:cxn modelId="{5D6AEE25-40CC-4CC1-B048-3EF94E1DE54F}" type="presParOf" srcId="{2E6E2033-FA75-4B68-857A-B991E62CF9F3}" destId="{72BF9826-DD29-4293-AD43-66939E0088EC}" srcOrd="3" destOrd="0" presId="urn:microsoft.com/office/officeart/2005/8/layout/process1"/>
    <dgm:cxn modelId="{E354ABFA-23AA-48C6-9997-E3667B4C5EDC}" type="presParOf" srcId="{72BF9826-DD29-4293-AD43-66939E0088EC}" destId="{9D63FCAF-2210-4DF8-9812-0492349B2A1B}" srcOrd="0" destOrd="0" presId="urn:microsoft.com/office/officeart/2005/8/layout/process1"/>
    <dgm:cxn modelId="{A4B313D4-6319-41DB-80AB-022620B395D8}" type="presParOf" srcId="{2E6E2033-FA75-4B68-857A-B991E62CF9F3}" destId="{F9932315-A258-469B-8869-EAD0B67B1D55}" srcOrd="4" destOrd="0" presId="urn:microsoft.com/office/officeart/2005/8/layout/process1"/>
    <dgm:cxn modelId="{78550F17-680A-4C50-B2FE-553D6D92B817}" type="presParOf" srcId="{2E6E2033-FA75-4B68-857A-B991E62CF9F3}" destId="{C9E2BE0C-AFF7-4346-BD63-910BF515BB07}" srcOrd="5" destOrd="0" presId="urn:microsoft.com/office/officeart/2005/8/layout/process1"/>
    <dgm:cxn modelId="{C2AC402E-CDCE-44F2-9E92-AB0B0EDC55CE}" type="presParOf" srcId="{C9E2BE0C-AFF7-4346-BD63-910BF515BB07}" destId="{8028B95B-4EED-42FB-B711-64D08067C1D9}" srcOrd="0" destOrd="0" presId="urn:microsoft.com/office/officeart/2005/8/layout/process1"/>
    <dgm:cxn modelId="{B2823486-DF5C-437C-9AA4-3A64E84D2ED5}" type="presParOf" srcId="{2E6E2033-FA75-4B68-857A-B991E62CF9F3}" destId="{68E2B50B-E271-4F8C-B66E-F26CE1EAE85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DC4D-92A4-4E91-BC1B-E7EC41975966}">
      <dsp:nvSpPr>
        <dsp:cNvPr id="0" name=""/>
        <dsp:cNvSpPr/>
      </dsp:nvSpPr>
      <dsp:spPr>
        <a:xfrm>
          <a:off x="29617" y="4091007"/>
          <a:ext cx="2096476" cy="1257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Lungs</a:t>
          </a:r>
          <a:endParaRPr lang="en-US" sz="3400" kern="1200" dirty="0"/>
        </a:p>
      </dsp:txBody>
      <dsp:txXfrm>
        <a:off x="66459" y="4127849"/>
        <a:ext cx="2022792" cy="1184201"/>
      </dsp:txXfrm>
    </dsp:sp>
    <dsp:sp modelId="{92527418-5E2D-47AB-9090-394E891FDC1B}">
      <dsp:nvSpPr>
        <dsp:cNvPr id="0" name=""/>
        <dsp:cNvSpPr/>
      </dsp:nvSpPr>
      <dsp:spPr>
        <a:xfrm rot="21553783">
          <a:off x="2307390" y="4440872"/>
          <a:ext cx="384419" cy="519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07395" y="4545632"/>
        <a:ext cx="269093" cy="311956"/>
      </dsp:txXfrm>
    </dsp:sp>
    <dsp:sp modelId="{22E0B972-05FB-4A72-8F22-9FE6E94C38B7}">
      <dsp:nvSpPr>
        <dsp:cNvPr id="0" name=""/>
        <dsp:cNvSpPr/>
      </dsp:nvSpPr>
      <dsp:spPr>
        <a:xfrm>
          <a:off x="2851348" y="4053070"/>
          <a:ext cx="2096476" cy="1257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Alveoli Sacs</a:t>
          </a:r>
          <a:endParaRPr lang="en-US" sz="3400" kern="1200" dirty="0"/>
        </a:p>
      </dsp:txBody>
      <dsp:txXfrm>
        <a:off x="2888190" y="4089912"/>
        <a:ext cx="2022792" cy="1184201"/>
      </dsp:txXfrm>
    </dsp:sp>
    <dsp:sp modelId="{6E69C3B6-0B3F-41A4-9AB8-C543191486AB}">
      <dsp:nvSpPr>
        <dsp:cNvPr id="0" name=""/>
        <dsp:cNvSpPr/>
      </dsp:nvSpPr>
      <dsp:spPr>
        <a:xfrm>
          <a:off x="5170116" y="4422050"/>
          <a:ext cx="471257" cy="519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70116" y="4526035"/>
        <a:ext cx="329880" cy="311956"/>
      </dsp:txXfrm>
    </dsp:sp>
    <dsp:sp modelId="{866F1C44-074C-430A-8FC3-B3C06119352C}">
      <dsp:nvSpPr>
        <dsp:cNvPr id="0" name=""/>
        <dsp:cNvSpPr/>
      </dsp:nvSpPr>
      <dsp:spPr>
        <a:xfrm>
          <a:off x="5836991" y="4053070"/>
          <a:ext cx="2096476" cy="1257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Capillaries</a:t>
          </a:r>
          <a:endParaRPr lang="en-US" sz="3400" kern="1200" dirty="0"/>
        </a:p>
      </dsp:txBody>
      <dsp:txXfrm>
        <a:off x="5873833" y="4089912"/>
        <a:ext cx="2022792" cy="1184201"/>
      </dsp:txXfrm>
    </dsp:sp>
    <dsp:sp modelId="{E265E52A-166E-4724-A30C-2DDFC1118BEE}">
      <dsp:nvSpPr>
        <dsp:cNvPr id="0" name=""/>
        <dsp:cNvSpPr/>
      </dsp:nvSpPr>
      <dsp:spPr>
        <a:xfrm rot="57510">
          <a:off x="8146128" y="4446918"/>
          <a:ext cx="450969" cy="519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146137" y="4549771"/>
        <a:ext cx="315678" cy="311956"/>
      </dsp:txXfrm>
    </dsp:sp>
    <dsp:sp modelId="{FF5028C4-914D-4D41-A4DD-AF7D996E3E69}">
      <dsp:nvSpPr>
        <dsp:cNvPr id="0" name=""/>
        <dsp:cNvSpPr/>
      </dsp:nvSpPr>
      <dsp:spPr>
        <a:xfrm>
          <a:off x="8784234" y="4102379"/>
          <a:ext cx="2096476" cy="1257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Blood Cells</a:t>
          </a:r>
          <a:endParaRPr lang="en-US" sz="3400" kern="1200" dirty="0"/>
        </a:p>
      </dsp:txBody>
      <dsp:txXfrm>
        <a:off x="8821076" y="4139221"/>
        <a:ext cx="2022792" cy="118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FE88-0324-4BE4-AA5F-AF6B2062F08C}">
      <dsp:nvSpPr>
        <dsp:cNvPr id="0" name=""/>
        <dsp:cNvSpPr/>
      </dsp:nvSpPr>
      <dsp:spPr>
        <a:xfrm>
          <a:off x="4805" y="2079070"/>
          <a:ext cx="2100875" cy="12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Blood Cells</a:t>
          </a:r>
          <a:endParaRPr lang="en-US" sz="3400" kern="1200" dirty="0"/>
        </a:p>
      </dsp:txBody>
      <dsp:txXfrm>
        <a:off x="41725" y="2115990"/>
        <a:ext cx="2027035" cy="1186685"/>
      </dsp:txXfrm>
    </dsp:sp>
    <dsp:sp modelId="{24D1843F-C3FE-43E5-B36C-6229D3825A5E}">
      <dsp:nvSpPr>
        <dsp:cNvPr id="0" name=""/>
        <dsp:cNvSpPr/>
      </dsp:nvSpPr>
      <dsp:spPr>
        <a:xfrm>
          <a:off x="2315767" y="2448824"/>
          <a:ext cx="445385" cy="521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15767" y="2553027"/>
        <a:ext cx="311770" cy="312611"/>
      </dsp:txXfrm>
    </dsp:sp>
    <dsp:sp modelId="{00DE7233-7045-489E-A828-8A1114ACAFF8}">
      <dsp:nvSpPr>
        <dsp:cNvPr id="0" name=""/>
        <dsp:cNvSpPr/>
      </dsp:nvSpPr>
      <dsp:spPr>
        <a:xfrm>
          <a:off x="2946030" y="2079070"/>
          <a:ext cx="2100875" cy="12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Capillaries</a:t>
          </a:r>
          <a:endParaRPr lang="en-US" sz="3400" kern="1200" dirty="0"/>
        </a:p>
      </dsp:txBody>
      <dsp:txXfrm>
        <a:off x="2982950" y="2115990"/>
        <a:ext cx="2027035" cy="1186685"/>
      </dsp:txXfrm>
    </dsp:sp>
    <dsp:sp modelId="{72BF9826-DD29-4293-AD43-66939E0088EC}">
      <dsp:nvSpPr>
        <dsp:cNvPr id="0" name=""/>
        <dsp:cNvSpPr/>
      </dsp:nvSpPr>
      <dsp:spPr>
        <a:xfrm>
          <a:off x="5256993" y="2448824"/>
          <a:ext cx="445385" cy="521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256993" y="2553027"/>
        <a:ext cx="311770" cy="312611"/>
      </dsp:txXfrm>
    </dsp:sp>
    <dsp:sp modelId="{F9932315-A258-469B-8869-EAD0B67B1D55}">
      <dsp:nvSpPr>
        <dsp:cNvPr id="0" name=""/>
        <dsp:cNvSpPr/>
      </dsp:nvSpPr>
      <dsp:spPr>
        <a:xfrm>
          <a:off x="5887256" y="2079070"/>
          <a:ext cx="2100875" cy="12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Alveoli Sacs</a:t>
          </a:r>
          <a:endParaRPr lang="en-US" sz="3400" kern="1200" dirty="0"/>
        </a:p>
      </dsp:txBody>
      <dsp:txXfrm>
        <a:off x="5924176" y="2115990"/>
        <a:ext cx="2027035" cy="1186685"/>
      </dsp:txXfrm>
    </dsp:sp>
    <dsp:sp modelId="{C9E2BE0C-AFF7-4346-BD63-910BF515BB07}">
      <dsp:nvSpPr>
        <dsp:cNvPr id="0" name=""/>
        <dsp:cNvSpPr/>
      </dsp:nvSpPr>
      <dsp:spPr>
        <a:xfrm>
          <a:off x="8198218" y="2448824"/>
          <a:ext cx="445385" cy="521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198218" y="2553027"/>
        <a:ext cx="311770" cy="312611"/>
      </dsp:txXfrm>
    </dsp:sp>
    <dsp:sp modelId="{68E2B50B-E271-4F8C-B66E-F26CE1EAE855}">
      <dsp:nvSpPr>
        <dsp:cNvPr id="0" name=""/>
        <dsp:cNvSpPr/>
      </dsp:nvSpPr>
      <dsp:spPr>
        <a:xfrm>
          <a:off x="8828481" y="2079070"/>
          <a:ext cx="2100875" cy="12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Lungs</a:t>
          </a:r>
          <a:endParaRPr lang="en-US" sz="3400" kern="1200" dirty="0"/>
        </a:p>
      </dsp:txBody>
      <dsp:txXfrm>
        <a:off x="8865401" y="2115990"/>
        <a:ext cx="2027035" cy="118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functions and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Basic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Respiration:</a:t>
            </a:r>
            <a:r>
              <a:rPr lang="en-US" dirty="0"/>
              <a:t> The process in which oxygen and glucose undergo a complex series of chemical reactions inside cells; also called cellular respiration.</a:t>
            </a:r>
          </a:p>
          <a:p>
            <a:r>
              <a:rPr lang="en-US" b="1" dirty="0"/>
              <a:t>Pharynx:</a:t>
            </a:r>
            <a:r>
              <a:rPr lang="en-US" dirty="0"/>
              <a:t> The throat; part of both the respiratory and digestive systems.</a:t>
            </a:r>
          </a:p>
          <a:p>
            <a:r>
              <a:rPr lang="en-US" b="1" dirty="0"/>
              <a:t>Trachea:</a:t>
            </a:r>
            <a:r>
              <a:rPr lang="en-US" dirty="0"/>
              <a:t> The windpipe; a passage through which air moves in the respiratory system.</a:t>
            </a:r>
          </a:p>
          <a:p>
            <a:r>
              <a:rPr lang="en-US" b="1" dirty="0"/>
              <a:t>Bronchi:</a:t>
            </a:r>
            <a:r>
              <a:rPr lang="en-US" dirty="0"/>
              <a:t> The passages that direct air into the lungs.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Basic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Alveoli:</a:t>
            </a:r>
            <a:r>
              <a:rPr lang="en-US" dirty="0"/>
              <a:t> Tiny sacs of lung tissue specialized for the movement of gases between air and blood.</a:t>
            </a:r>
          </a:p>
          <a:p>
            <a:r>
              <a:rPr lang="en-US" b="1" dirty="0"/>
              <a:t>Diaphragm:</a:t>
            </a:r>
            <a:r>
              <a:rPr lang="en-US" dirty="0"/>
              <a:t> A large muscle located at the bottom of a mammal's rib cage that functions in breathing.</a:t>
            </a:r>
          </a:p>
          <a:p>
            <a:r>
              <a:rPr lang="en-US" b="1" dirty="0"/>
              <a:t>Lung:</a:t>
            </a:r>
            <a:r>
              <a:rPr lang="en-US" dirty="0"/>
              <a:t> An organ found in air-breathing vertebrates that exchanges oxygen and carbon dioxide with the blood.</a:t>
            </a:r>
          </a:p>
          <a:p>
            <a:r>
              <a:rPr lang="en-US" b="1" dirty="0"/>
              <a:t>Capillaries:</a:t>
            </a:r>
            <a:r>
              <a:rPr lang="en-US" dirty="0"/>
              <a:t> Minute vessels that transports blood to larger vessels in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Breathing?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Inhaling: the diaphragm contracts and the volume of the chest cavity gets bigger.</a:t>
            </a:r>
          </a:p>
          <a:p>
            <a:r>
              <a:rPr lang="en-US" dirty="0" smtClean="0"/>
              <a:t>Exhaling: the diaphragm relaxes and the volume of the chest cavity gets smaller.</a:t>
            </a:r>
          </a:p>
          <a:p>
            <a:r>
              <a:rPr lang="en-US" dirty="0" smtClean="0"/>
              <a:t>Both of these processes combined involve oxygen and carbon dioxide.</a:t>
            </a:r>
          </a:p>
          <a:p>
            <a:r>
              <a:rPr lang="en-US" dirty="0" smtClean="0"/>
              <a:t>How does that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Oxygen!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5390376"/>
              </p:ext>
            </p:extLst>
          </p:nvPr>
        </p:nvGraphicFramePr>
        <p:xfrm>
          <a:off x="615324" y="-787162"/>
          <a:ext cx="109112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Dioxide!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3119494"/>
              </p:ext>
            </p:extLst>
          </p:nvPr>
        </p:nvGraphicFramePr>
        <p:xfrm>
          <a:off x="618187" y="874212"/>
          <a:ext cx="109341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2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219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Respiratory System</vt:lpstr>
      <vt:lpstr>What are the Basic Components?</vt:lpstr>
      <vt:lpstr>What are the Basic Components?</vt:lpstr>
      <vt:lpstr>What About Breathing?</vt:lpstr>
      <vt:lpstr>Oxygen!</vt:lpstr>
      <vt:lpstr>Carbon Dioxide!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Hailey</dc:creator>
  <cp:lastModifiedBy>Hailey</cp:lastModifiedBy>
  <cp:revision>4</cp:revision>
  <dcterms:created xsi:type="dcterms:W3CDTF">2013-11-24T21:52:14Z</dcterms:created>
  <dcterms:modified xsi:type="dcterms:W3CDTF">2013-11-24T22:23:31Z</dcterms:modified>
</cp:coreProperties>
</file>